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74" r:id="rId4"/>
    <p:sldId id="265" r:id="rId5"/>
    <p:sldId id="270" r:id="rId6"/>
    <p:sldId id="271" r:id="rId7"/>
    <p:sldId id="269" r:id="rId8"/>
    <p:sldId id="257" r:id="rId9"/>
    <p:sldId id="258" r:id="rId10"/>
    <p:sldId id="263" r:id="rId11"/>
    <p:sldId id="267" r:id="rId12"/>
    <p:sldId id="268" r:id="rId13"/>
    <p:sldId id="272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8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7E42A-FF74-4449-B702-D46EC9EF2543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BB7E7-8BEF-49B3-8FE8-3073C8ED57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6.gif"/><Relationship Id="rId7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22.gif"/><Relationship Id="rId7" Type="http://schemas.openxmlformats.org/officeDocument/2006/relationships/image" Target="../media/image26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11" Type="http://schemas.openxmlformats.org/officeDocument/2006/relationships/image" Target="../media/image6.jpeg"/><Relationship Id="rId5" Type="http://schemas.openxmlformats.org/officeDocument/2006/relationships/image" Target="../media/image24.gif"/><Relationship Id="rId10" Type="http://schemas.openxmlformats.org/officeDocument/2006/relationships/image" Target="../media/image3.png"/><Relationship Id="rId4" Type="http://schemas.openxmlformats.org/officeDocument/2006/relationships/image" Target="../media/image23.jpeg"/><Relationship Id="rId9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124200" y="2133601"/>
            <a:ext cx="5410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en-US" sz="3200" b="1" dirty="0">
                <a:solidFill>
                  <a:srgbClr val="7030A0"/>
                </a:solidFill>
                <a:cs typeface="Times New Roman" pitchFamily="18" charset="0"/>
              </a:rPr>
              <a:t>1.	LONG TERM</a:t>
            </a:r>
            <a:endParaRPr lang="en-US" sz="3200" b="1" dirty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en-US" altLang="en-US" sz="3200" b="1" dirty="0">
                <a:solidFill>
                  <a:srgbClr val="7030A0"/>
                </a:solidFill>
                <a:cs typeface="Times New Roman" pitchFamily="18" charset="0"/>
              </a:rPr>
              <a:t>2.	SUSTAINABLE</a:t>
            </a:r>
            <a:endParaRPr lang="en-US" sz="3200" b="1" dirty="0">
              <a:solidFill>
                <a:srgbClr val="7030A0"/>
              </a:solidFill>
              <a:cs typeface="Times New Roman" pitchFamily="18" charset="0"/>
            </a:endParaRPr>
          </a:p>
          <a:p>
            <a:pPr marL="514350" indent="-514350">
              <a:buAutoNum type="arabicPeriod" startAt="3"/>
              <a:defRPr/>
            </a:pPr>
            <a:r>
              <a:rPr lang="en-US" sz="3200" b="1" dirty="0">
                <a:solidFill>
                  <a:srgbClr val="7030A0"/>
                </a:solidFill>
                <a:cs typeface="Times New Roman" pitchFamily="18" charset="0"/>
              </a:rPr>
              <a:t>     DUPLICABLE</a:t>
            </a:r>
          </a:p>
          <a:p>
            <a:pPr marL="514350" indent="-514350">
              <a:buAutoNum type="arabicPeriod" startAt="3"/>
              <a:defRPr/>
            </a:pPr>
            <a:r>
              <a:rPr lang="en-US" sz="3200" b="1" dirty="0">
                <a:solidFill>
                  <a:srgbClr val="7030A0"/>
                </a:solidFill>
                <a:cs typeface="Times New Roman" pitchFamily="18" charset="0"/>
              </a:rPr>
              <a:t>     PROFITABLE BUSINESS</a:t>
            </a:r>
          </a:p>
          <a:p>
            <a:endParaRPr lang="en-US" sz="3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1676400" y="-533400"/>
            <a:ext cx="8534400" cy="1455241"/>
            <a:chOff x="152400" y="-533400"/>
            <a:chExt cx="8534400" cy="1455241"/>
          </a:xfrm>
        </p:grpSpPr>
        <p:sp>
          <p:nvSpPr>
            <p:cNvPr id="14339" name="Rectangle 1"/>
            <p:cNvSpPr>
              <a:spLocks noChangeArrowheads="1"/>
            </p:cNvSpPr>
            <p:nvPr/>
          </p:nvSpPr>
          <p:spPr bwMode="auto">
            <a:xfrm>
              <a:off x="1524000" y="152400"/>
              <a:ext cx="7162800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sz="4400" b="1" dirty="0">
                  <a:solidFill>
                    <a:srgbClr val="FFFF00"/>
                  </a:solidFill>
                  <a:cs typeface="Times New Roman" pitchFamily="18" charset="0"/>
                </a:rPr>
                <a:t> </a:t>
              </a:r>
              <a:r>
                <a:rPr lang="en-US" sz="4400" b="1" dirty="0">
                  <a:solidFill>
                    <a:srgbClr val="FF0000"/>
                  </a:solidFill>
                  <a:cs typeface="Times New Roman" pitchFamily="18" charset="0"/>
                </a:rPr>
                <a:t>WHY WE ARE IN NETWORK ?</a:t>
              </a:r>
            </a:p>
          </p:txBody>
        </p:sp>
        <p:sp>
          <p:nvSpPr>
            <p:cNvPr id="14340" name="Rectangle 5"/>
            <p:cNvSpPr>
              <a:spLocks noChangeArrowheads="1"/>
            </p:cNvSpPr>
            <p:nvPr/>
          </p:nvSpPr>
          <p:spPr bwMode="auto">
            <a:xfrm>
              <a:off x="152400" y="-533400"/>
              <a:ext cx="126365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800" dirty="0"/>
            </a:p>
          </p:txBody>
        </p:sp>
      </p:grpSp>
      <p:pic>
        <p:nvPicPr>
          <p:cNvPr id="9" name="Picture 3" descr="C:\Users\Shree\Desktop\wtwork\ppt\winning team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7588" y="6242050"/>
            <a:ext cx="3300413" cy="61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3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3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739776"/>
            <a:ext cx="7772400" cy="1470025"/>
          </a:xfrm>
        </p:spPr>
        <p:txBody>
          <a:bodyPr/>
          <a:lstStyle/>
          <a:p>
            <a:r>
              <a:rPr lang="en-US" dirty="0"/>
              <a:t>When We are in Field…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3886200" y="2514600"/>
            <a:ext cx="434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Two type of People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4712346" y="3244335"/>
            <a:ext cx="25266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Consumer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687732" y="4114801"/>
            <a:ext cx="39228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/>
              <a:t>Business Builder</a:t>
            </a:r>
          </a:p>
        </p:txBody>
      </p:sp>
      <p:pic>
        <p:nvPicPr>
          <p:cNvPr id="8" name="Picture 7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857498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1600201"/>
            <a:ext cx="82296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r>
              <a:rPr lang="en-US" sz="3200" b="1" dirty="0">
                <a:solidFill>
                  <a:srgbClr val="002060"/>
                </a:solidFill>
                <a:latin typeface="Comic Sans MS" pitchFamily="66" charset="0"/>
              </a:rPr>
              <a:t>DRESS CODE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endParaRPr lang="en-US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r>
              <a:rPr lang="en-US" sz="3200" b="1" dirty="0">
                <a:solidFill>
                  <a:srgbClr val="002060"/>
                </a:solidFill>
                <a:latin typeface="Comic Sans MS" pitchFamily="66" charset="0"/>
              </a:rPr>
              <a:t>TIME</a:t>
            </a:r>
          </a:p>
          <a:p>
            <a:pPr eaLnBrk="1" hangingPunct="1">
              <a:buClr>
                <a:schemeClr val="tx2"/>
              </a:buClr>
              <a:defRPr/>
            </a:pPr>
            <a:endParaRPr lang="en-US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r>
              <a:rPr lang="en-US" sz="3200" b="1" dirty="0">
                <a:solidFill>
                  <a:srgbClr val="002060"/>
                </a:solidFill>
                <a:latin typeface="Comic Sans MS" pitchFamily="66" charset="0"/>
              </a:rPr>
              <a:t>DESCIPLINE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endParaRPr lang="en-US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r>
              <a:rPr lang="en-US" sz="3200" b="1" dirty="0">
                <a:solidFill>
                  <a:srgbClr val="002060"/>
                </a:solidFill>
                <a:latin typeface="Comic Sans MS" pitchFamily="66" charset="0"/>
              </a:rPr>
              <a:t>TESTIMONY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endParaRPr lang="en-US" sz="3200" b="1" dirty="0">
              <a:solidFill>
                <a:srgbClr val="002060"/>
              </a:solidFill>
              <a:latin typeface="Comic Sans MS" pitchFamily="66" charset="0"/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v"/>
              <a:defRPr/>
            </a:pPr>
            <a:endParaRPr lang="en-US" sz="32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5" name="Picture 4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857498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latin typeface="Algerian" pitchFamily="82" charset="0"/>
              </a:rPr>
              <a:t>Consumer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consumer will give order of 10,000 Rs.</a:t>
            </a:r>
          </a:p>
          <a:p>
            <a:r>
              <a:rPr lang="en-US" dirty="0"/>
              <a:t>We must Have Different Demo kits..</a:t>
            </a:r>
          </a:p>
          <a:p>
            <a:r>
              <a:rPr lang="en-US" dirty="0"/>
              <a:t>Home Care, Personal Care, Skin Care, </a:t>
            </a:r>
            <a:r>
              <a:rPr lang="en-US" dirty="0" err="1"/>
              <a:t>Beauti</a:t>
            </a:r>
            <a:r>
              <a:rPr lang="en-US" dirty="0"/>
              <a:t> Care, Health Care, </a:t>
            </a:r>
            <a:r>
              <a:rPr lang="en-US" dirty="0" err="1"/>
              <a:t>Agri</a:t>
            </a:r>
            <a:r>
              <a:rPr lang="en-US" dirty="0"/>
              <a:t> Care, And </a:t>
            </a:r>
            <a:r>
              <a:rPr lang="en-US" dirty="0" err="1"/>
              <a:t>Cmd</a:t>
            </a:r>
            <a:r>
              <a:rPr lang="en-US" dirty="0"/>
              <a:t> kit…</a:t>
            </a:r>
          </a:p>
          <a:p>
            <a:r>
              <a:rPr lang="en-US" dirty="0"/>
              <a:t>Now Biggest point is when we can closed the order… only than we have products worth minimum of 20,000 Rs…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857498" cy="685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46014" y="914401"/>
            <a:ext cx="47071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FIRST PURCHASE OFFER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562600" y="2949714"/>
            <a:ext cx="44849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REPURCHASE OFFER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4646" y="5083314"/>
            <a:ext cx="462235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CONSISTANCY OFFER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1524000" y="3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00201" y="419894"/>
            <a:ext cx="6114197" cy="799307"/>
          </a:xfrm>
          <a:prstGeom prst="rect">
            <a:avLst/>
          </a:prstGeom>
        </p:spPr>
        <p:txBody>
          <a:bodyPr lIns="91419" tIns="45708" rIns="91419" bIns="45708"/>
          <a:lstStyle/>
          <a:p>
            <a:pPr marL="182838" defTabSz="914190">
              <a:spcBef>
                <a:spcPct val="0"/>
              </a:spcBef>
              <a:defRPr/>
            </a:pPr>
            <a:r>
              <a:rPr lang="en-US" sz="3000" b="1" u="sng" dirty="0">
                <a:ln w="6350">
                  <a:noFill/>
                </a:ln>
                <a:solidFill>
                  <a:srgbClr val="0070C0"/>
                </a:solidFill>
                <a:latin typeface="+mj-lt"/>
                <a:ea typeface="+mj-ea"/>
                <a:cs typeface="+mj-cs"/>
              </a:rPr>
              <a:t>Plan </a:t>
            </a:r>
            <a:r>
              <a:rPr lang="hi-IN" sz="3000" b="1" u="sng" dirty="0">
                <a:ln w="6350">
                  <a:noFill/>
                </a:ln>
                <a:solidFill>
                  <a:srgbClr val="0070C0"/>
                </a:solidFill>
                <a:latin typeface="+mj-lt"/>
                <a:ea typeface="+mj-ea"/>
                <a:cs typeface="+mj-cs"/>
              </a:rPr>
              <a:t>के बाद .....ऐसे शुरू करवाए</a:t>
            </a:r>
            <a:endParaRPr lang="en-US" sz="3000" b="1" u="sng" dirty="0">
              <a:ln w="6350">
                <a:noFill/>
              </a:ln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84695" y="1609303"/>
            <a:ext cx="7467600" cy="1200304"/>
          </a:xfrm>
          <a:prstGeom prst="rect">
            <a:avLst/>
          </a:prstGeom>
        </p:spPr>
        <p:txBody>
          <a:bodyPr wrap="square" lIns="91419" tIns="45708" rIns="91419" bIns="45708">
            <a:spAutoFit/>
          </a:bodyPr>
          <a:lstStyle/>
          <a:p>
            <a:pPr marL="342821" indent="-342821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Take Aadhaar card, Pan card, Mobile number, Bank Details </a:t>
            </a:r>
          </a:p>
          <a:p>
            <a:pPr marL="342821" indent="-342821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Download the app (VESTIGE / WINNING TEAM)</a:t>
            </a:r>
          </a:p>
          <a:p>
            <a:pPr marL="342821" indent="-342821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Give the address of the Vestige store</a:t>
            </a:r>
          </a:p>
          <a:p>
            <a:pPr marL="342821" indent="-342821">
              <a:buFont typeface="+mj-lt"/>
              <a:buAutoNum type="arabicPeriod"/>
            </a:pPr>
            <a:r>
              <a:rPr lang="en-US" dirty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Set Home Meeting ( 1 week)</a:t>
            </a:r>
          </a:p>
        </p:txBody>
      </p:sp>
      <p:pic>
        <p:nvPicPr>
          <p:cNvPr id="5" name="Picture 4" descr="C:\Users\Asus\Desktop\connected-icon-1.jpg"/>
          <p:cNvPicPr>
            <a:picLocks noChangeAspect="1" noChangeArrowheads="1"/>
          </p:cNvPicPr>
          <p:nvPr/>
        </p:nvPicPr>
        <p:blipFill>
          <a:blip r:embed="rId3"/>
          <a:srcRect l="18667" t="35666" r="70333" b="53072"/>
          <a:stretch>
            <a:fillRect/>
          </a:stretch>
        </p:blipFill>
        <p:spPr bwMode="auto">
          <a:xfrm>
            <a:off x="5685430" y="3282287"/>
            <a:ext cx="762000" cy="762000"/>
          </a:xfrm>
          <a:prstGeom prst="flowChartConnector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2789830" y="4120487"/>
            <a:ext cx="6705600" cy="1588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876723" y="4233993"/>
            <a:ext cx="228600" cy="1588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2676323" y="4233993"/>
            <a:ext cx="228600" cy="1588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381923" y="4233993"/>
            <a:ext cx="228600" cy="1588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357247" y="4357235"/>
            <a:ext cx="926814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3000 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61633" y="4425289"/>
            <a:ext cx="926814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6000 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85830" y="4425288"/>
            <a:ext cx="1103145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10,000 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52430" y="4806287"/>
            <a:ext cx="1971844" cy="10771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19" tIns="45708" rIns="91419" bIns="45708">
            <a:spAutoFit/>
          </a:bodyPr>
          <a:lstStyle/>
          <a:p>
            <a:r>
              <a:rPr lang="en-US" sz="1600" b="1" dirty="0"/>
              <a:t>Discount - </a:t>
            </a:r>
            <a:r>
              <a:rPr lang="en-US" sz="1600" b="1" dirty="0">
                <a:solidFill>
                  <a:srgbClr val="FF0000"/>
                </a:solidFill>
              </a:rPr>
              <a:t>15 to 20 %</a:t>
            </a:r>
          </a:p>
          <a:p>
            <a:r>
              <a:rPr lang="en-US" sz="1600" b="1" dirty="0"/>
              <a:t>Free Product - </a:t>
            </a:r>
            <a:r>
              <a:rPr lang="en-US" sz="1600" b="1" dirty="0">
                <a:solidFill>
                  <a:srgbClr val="FF0000"/>
                </a:solidFill>
              </a:rPr>
              <a:t>10 %</a:t>
            </a:r>
          </a:p>
          <a:p>
            <a:r>
              <a:rPr lang="en-US" sz="1600" b="1" dirty="0"/>
              <a:t>Bonus - </a:t>
            </a:r>
            <a:r>
              <a:rPr lang="en-US" sz="1600" b="1" dirty="0">
                <a:solidFill>
                  <a:srgbClr val="FF0000"/>
                </a:solidFill>
              </a:rPr>
              <a:t>8 %</a:t>
            </a:r>
          </a:p>
          <a:p>
            <a:r>
              <a:rPr lang="en-US" sz="1600" b="1" dirty="0"/>
              <a:t>Free Product - </a:t>
            </a:r>
            <a:r>
              <a:rPr lang="en-US" sz="1600" b="1" dirty="0">
                <a:solidFill>
                  <a:srgbClr val="FF0000"/>
                </a:solidFill>
              </a:rPr>
              <a:t>9 %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99232" y="6254089"/>
            <a:ext cx="2328352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3000/- PRODUCT FREE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23432" y="6177888"/>
            <a:ext cx="2381251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6000/-  PRODUCT FREE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581030" y="6254089"/>
            <a:ext cx="1428554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49 % BENIFIT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Picture 2" descr="C:\Users\Asus\Desktop\shake-up-sales-meeting-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7629" y="2318986"/>
            <a:ext cx="2297816" cy="12025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8737136" y="4025352"/>
            <a:ext cx="1502228" cy="3385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19" tIns="45708" rIns="91419" bIns="45708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FAST START 8 %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04431" y="4806287"/>
            <a:ext cx="1971844" cy="10771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19" tIns="45708" rIns="91419" bIns="45708">
            <a:spAutoFit/>
          </a:bodyPr>
          <a:lstStyle/>
          <a:p>
            <a:r>
              <a:rPr lang="en-US" sz="1600" b="1" dirty="0"/>
              <a:t>Discount - </a:t>
            </a:r>
            <a:r>
              <a:rPr lang="en-US" sz="1600" b="1" dirty="0">
                <a:solidFill>
                  <a:srgbClr val="FF0000"/>
                </a:solidFill>
              </a:rPr>
              <a:t>15 to 20 %</a:t>
            </a:r>
          </a:p>
          <a:p>
            <a:r>
              <a:rPr lang="en-US" sz="1600" b="1" dirty="0"/>
              <a:t>Free Product - </a:t>
            </a:r>
            <a:r>
              <a:rPr lang="en-US" sz="1600" b="1" dirty="0">
                <a:solidFill>
                  <a:srgbClr val="FF0000"/>
                </a:solidFill>
              </a:rPr>
              <a:t>10 %</a:t>
            </a:r>
          </a:p>
          <a:p>
            <a:r>
              <a:rPr lang="en-US" sz="1600" b="1" dirty="0"/>
              <a:t>Bonus - </a:t>
            </a:r>
            <a:r>
              <a:rPr lang="en-US" sz="1600" b="1" dirty="0">
                <a:solidFill>
                  <a:srgbClr val="FF0000"/>
                </a:solidFill>
              </a:rPr>
              <a:t>5 %</a:t>
            </a:r>
          </a:p>
          <a:p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04030" y="4761814"/>
            <a:ext cx="2010770" cy="10771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19" tIns="45708" rIns="91419" bIns="45708">
            <a:spAutoFit/>
          </a:bodyPr>
          <a:lstStyle/>
          <a:p>
            <a:r>
              <a:rPr lang="en-US" sz="1600" b="1" dirty="0"/>
              <a:t>Discount - </a:t>
            </a:r>
            <a:r>
              <a:rPr lang="en-US" sz="1600" b="1" dirty="0">
                <a:solidFill>
                  <a:srgbClr val="FF0000"/>
                </a:solidFill>
              </a:rPr>
              <a:t>15 to 20 %</a:t>
            </a:r>
          </a:p>
          <a:p>
            <a:r>
              <a:rPr lang="en-US" sz="1600" b="1" dirty="0"/>
              <a:t>Free Product - </a:t>
            </a:r>
            <a:r>
              <a:rPr lang="en-US" sz="1600" b="1" dirty="0">
                <a:solidFill>
                  <a:srgbClr val="FF0000"/>
                </a:solidFill>
              </a:rPr>
              <a:t>10 %</a:t>
            </a:r>
          </a:p>
          <a:p>
            <a:r>
              <a:rPr lang="en-US" sz="1600" b="1" dirty="0"/>
              <a:t>Bonus - </a:t>
            </a:r>
            <a:r>
              <a:rPr lang="en-US" sz="1600" b="1" dirty="0">
                <a:solidFill>
                  <a:srgbClr val="FF0000"/>
                </a:solidFill>
              </a:rPr>
              <a:t>5 %</a:t>
            </a:r>
          </a:p>
          <a:p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09230" y="5592007"/>
            <a:ext cx="1229781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 MONTH 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3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5" cstate="print"/>
          <a:srcRect l="5021" r="75352" b="21830"/>
          <a:stretch>
            <a:fillRect/>
          </a:stretch>
        </p:blipFill>
        <p:spPr bwMode="auto">
          <a:xfrm>
            <a:off x="1524000" y="1"/>
            <a:ext cx="696036" cy="504967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2427820" y="5486400"/>
            <a:ext cx="1229781" cy="369308"/>
          </a:xfrm>
          <a:prstGeom prst="rect">
            <a:avLst/>
          </a:prstGeom>
        </p:spPr>
        <p:txBody>
          <a:bodyPr wrap="none" lIns="91419" tIns="45708" rIns="91419" bIns="45708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 MONTH 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 animBg="1"/>
      <p:bldP spid="14" grpId="0"/>
      <p:bldP spid="16" grpId="0"/>
      <p:bldP spid="17" grpId="0"/>
      <p:bldP spid="19" grpId="0" animBg="1"/>
      <p:bldP spid="19" grpId="1" animBg="1"/>
      <p:bldP spid="20" grpId="0" animBg="1"/>
      <p:bldP spid="21" grpId="0" animBg="1"/>
      <p:bldP spid="22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58566" y="461418"/>
            <a:ext cx="39228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Business Builder</a:t>
            </a:r>
          </a:p>
        </p:txBody>
      </p:sp>
      <p:pic>
        <p:nvPicPr>
          <p:cNvPr id="5" name="Picture 3" descr="C:\Users\Asus\Desktop\businessman-vector-2255256.jpg"/>
          <p:cNvPicPr>
            <a:picLocks noChangeAspect="1" noChangeArrowheads="1"/>
          </p:cNvPicPr>
          <p:nvPr/>
        </p:nvPicPr>
        <p:blipFill>
          <a:blip r:embed="rId2" cstate="print"/>
          <a:srcRect l="9817" r="11646" b="11202"/>
          <a:stretch>
            <a:fillRect/>
          </a:stretch>
        </p:blipFill>
        <p:spPr bwMode="auto">
          <a:xfrm>
            <a:off x="7264402" y="3048000"/>
            <a:ext cx="3251198" cy="3657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057400" y="1752601"/>
            <a:ext cx="6324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en-US" sz="2000" b="1" dirty="0">
                <a:solidFill>
                  <a:srgbClr val="7030A0"/>
                </a:solidFill>
              </a:rPr>
              <a:t>Business Kit</a:t>
            </a:r>
          </a:p>
          <a:p>
            <a:pPr marL="641033" lvl="1" indent="-274320">
              <a:buClr>
                <a:schemeClr val="tx2"/>
              </a:buClr>
              <a:buFont typeface="Wingdings" pitchFamily="2" charset="2"/>
              <a:buChar char="þ"/>
              <a:defRPr/>
            </a:pPr>
            <a:r>
              <a:rPr lang="en-US" sz="2000" b="1" dirty="0">
                <a:solidFill>
                  <a:srgbClr val="7030A0"/>
                </a:solidFill>
              </a:rPr>
              <a:t>Vestige Business Demo Kit – Winning Team Starter Kit, Presentation File and </a:t>
            </a:r>
            <a:r>
              <a:rPr lang="en-US" sz="2000" b="1" dirty="0" err="1">
                <a:solidFill>
                  <a:srgbClr val="7030A0"/>
                </a:solidFill>
              </a:rPr>
              <a:t>Brouchures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</a:p>
          <a:p>
            <a:pPr marL="641033" lvl="1" indent="-274320">
              <a:buClr>
                <a:schemeClr val="tx2"/>
              </a:buClr>
              <a:buFont typeface="Wingdings" pitchFamily="2" charset="2"/>
              <a:buChar char="þ"/>
              <a:defRPr/>
            </a:pPr>
            <a:r>
              <a:rPr lang="en-US" sz="2000" b="1" dirty="0">
                <a:solidFill>
                  <a:srgbClr val="7030A0"/>
                </a:solidFill>
              </a:rPr>
              <a:t>Product Catalogue, Success Profile book,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1" y="914401"/>
            <a:ext cx="82849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Most important POINTS to hit The TARGET</a:t>
            </a:r>
          </a:p>
        </p:txBody>
      </p:sp>
      <p:sp>
        <p:nvSpPr>
          <p:cNvPr id="5" name="Rectangle 4"/>
          <p:cNvSpPr/>
          <p:nvPr/>
        </p:nvSpPr>
        <p:spPr>
          <a:xfrm>
            <a:off x="2362201" y="2967335"/>
            <a:ext cx="545373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914400" indent="-914400">
              <a:buAutoNum type="arabicPeriod"/>
            </a:pPr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NEED IDENTIFY</a:t>
            </a:r>
          </a:p>
          <a:p>
            <a:pPr marL="914400" indent="-914400">
              <a:buAutoNum type="arabicPeriod"/>
            </a:pPr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GOAL SETTING</a:t>
            </a:r>
          </a:p>
          <a:p>
            <a:pPr marL="914400" indent="-914400">
              <a:buAutoNum type="arabicPeriod"/>
            </a:pPr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GAME PLAN</a:t>
            </a:r>
          </a:p>
          <a:p>
            <a:pPr marL="914400" indent="-914400">
              <a:buAutoNum type="arabicPeriod"/>
            </a:pPr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CLOSING</a:t>
            </a:r>
          </a:p>
        </p:txBody>
      </p:sp>
      <p:pic>
        <p:nvPicPr>
          <p:cNvPr id="6" name="Picture 5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857498" cy="685800"/>
          </a:xfrm>
          <a:prstGeom prst="rect">
            <a:avLst/>
          </a:prstGeom>
        </p:spPr>
      </p:pic>
      <p:pic>
        <p:nvPicPr>
          <p:cNvPr id="7" name="Picture 6" descr="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1" y="4953000"/>
            <a:ext cx="1795463" cy="1664464"/>
          </a:xfrm>
          <a:prstGeom prst="rect">
            <a:avLst/>
          </a:prstGeom>
        </p:spPr>
      </p:pic>
      <p:pic>
        <p:nvPicPr>
          <p:cNvPr id="8" name="Picture 3" descr="C:\Users\Asus\Desktop\businessman-vector-2255256.jpg"/>
          <p:cNvPicPr>
            <a:picLocks noChangeAspect="1" noChangeArrowheads="1"/>
          </p:cNvPicPr>
          <p:nvPr/>
        </p:nvPicPr>
        <p:blipFill>
          <a:blip r:embed="rId4" cstate="print"/>
          <a:srcRect l="9817" r="11646" b="11202"/>
          <a:stretch>
            <a:fillRect/>
          </a:stretch>
        </p:blipFill>
        <p:spPr bwMode="auto">
          <a:xfrm>
            <a:off x="8763000" y="1990724"/>
            <a:ext cx="1752600" cy="1971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857498" cy="685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1066801"/>
            <a:ext cx="45375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DESIGN YOUR CHEQUE</a:t>
            </a:r>
          </a:p>
        </p:txBody>
      </p:sp>
      <p:pic>
        <p:nvPicPr>
          <p:cNvPr id="6" name="Picture 5" descr="CHEQUE.jpg"/>
          <p:cNvPicPr>
            <a:picLocks noChangeAspect="1"/>
          </p:cNvPicPr>
          <p:nvPr/>
        </p:nvPicPr>
        <p:blipFill>
          <a:blip r:embed="rId3"/>
          <a:srcRect b="12195"/>
          <a:stretch>
            <a:fillRect/>
          </a:stretch>
        </p:blipFill>
        <p:spPr>
          <a:xfrm>
            <a:off x="1905000" y="1600201"/>
            <a:ext cx="6841314" cy="2743199"/>
          </a:xfrm>
          <a:prstGeom prst="rect">
            <a:avLst/>
          </a:prstGeom>
        </p:spPr>
      </p:pic>
      <p:pic>
        <p:nvPicPr>
          <p:cNvPr id="8" name="Picture 7" descr="WT APP.jpg"/>
          <p:cNvPicPr>
            <a:picLocks noChangeAspect="1"/>
          </p:cNvPicPr>
          <p:nvPr/>
        </p:nvPicPr>
        <p:blipFill>
          <a:blip r:embed="rId4"/>
          <a:srcRect l="28333" r="28333"/>
          <a:stretch>
            <a:fillRect/>
          </a:stretch>
        </p:blipFill>
        <p:spPr>
          <a:xfrm>
            <a:off x="8458200" y="3429000"/>
            <a:ext cx="19812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2857498" cy="685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66806" y="0"/>
            <a:ext cx="60011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ZABBARDAST OFFER</a:t>
            </a:r>
          </a:p>
        </p:txBody>
      </p:sp>
      <p:pic>
        <p:nvPicPr>
          <p:cNvPr id="7" name="Picture 6" descr="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2438400"/>
            <a:ext cx="2219325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el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39851">
            <a:off x="2532153" y="2836953"/>
            <a:ext cx="2937556" cy="2937556"/>
          </a:xfrm>
          <a:prstGeom prst="rect">
            <a:avLst/>
          </a:prstGeom>
        </p:spPr>
      </p:pic>
      <p:pic>
        <p:nvPicPr>
          <p:cNvPr id="7" name="Picture 6" descr="discipl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810000"/>
            <a:ext cx="4251488" cy="3352800"/>
          </a:xfrm>
          <a:prstGeom prst="rect">
            <a:avLst/>
          </a:prstGeom>
        </p:spPr>
      </p:pic>
      <p:pic>
        <p:nvPicPr>
          <p:cNvPr id="6" name="Picture 5" descr="decis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752600"/>
            <a:ext cx="3805238" cy="23335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0" y="990602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NEED Only 2 thing </a:t>
            </a:r>
          </a:p>
        </p:txBody>
      </p:sp>
      <p:pic>
        <p:nvPicPr>
          <p:cNvPr id="9" name="Picture 8" descr="WINNING TEAM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1" y="0"/>
            <a:ext cx="4127497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743201"/>
            <a:ext cx="4495800" cy="1078993"/>
          </a:xfrm>
          <a:prstGeom prst="rect">
            <a:avLst/>
          </a:prstGeom>
        </p:spPr>
      </p:pic>
      <p:pic>
        <p:nvPicPr>
          <p:cNvPr id="5" name="Picture 4" descr="VESTI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1" y="1752601"/>
            <a:ext cx="2143125" cy="2143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00400" y="838200"/>
            <a:ext cx="541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TEAM</a:t>
            </a:r>
          </a:p>
        </p:txBody>
      </p:sp>
      <p:sp>
        <p:nvSpPr>
          <p:cNvPr id="7" name="Oval 6"/>
          <p:cNvSpPr/>
          <p:nvPr/>
        </p:nvSpPr>
        <p:spPr>
          <a:xfrm>
            <a:off x="4038600" y="3657600"/>
            <a:ext cx="3810000" cy="30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29200" y="5029200"/>
            <a:ext cx="1905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352800" y="1752600"/>
            <a:ext cx="19050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7010400" y="1828800"/>
            <a:ext cx="19050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5029200" y="2667000"/>
            <a:ext cx="1828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514600" y="3733800"/>
            <a:ext cx="16764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7848600" y="3733800"/>
            <a:ext cx="18288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114800" y="152400"/>
            <a:ext cx="3810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SUCCESSFUL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38600" y="4343400"/>
            <a:ext cx="3810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SUCCESSFUL</a:t>
            </a:r>
          </a:p>
        </p:txBody>
      </p:sp>
      <p:pic>
        <p:nvPicPr>
          <p:cNvPr id="26" name="Picture 25" descr="ACHIEVE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4876800"/>
            <a:ext cx="4762500" cy="2362200"/>
          </a:xfrm>
          <a:prstGeom prst="rect">
            <a:avLst/>
          </a:prstGeom>
        </p:spPr>
      </p:pic>
      <p:pic>
        <p:nvPicPr>
          <p:cNvPr id="15" name="Picture 14" descr="WINNING TEA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0"/>
            <a:ext cx="2819400" cy="676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3461" t="19590" r="17344" b="14552"/>
          <a:stretch>
            <a:fillRect/>
          </a:stretch>
        </p:blipFill>
        <p:spPr bwMode="auto">
          <a:xfrm>
            <a:off x="1524000" y="2"/>
            <a:ext cx="9144000" cy="688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17871" y="10056"/>
            <a:ext cx="5397690" cy="799307"/>
          </a:xfrm>
          <a:prstGeom prst="rect">
            <a:avLst/>
          </a:prstGeom>
        </p:spPr>
        <p:txBody>
          <a:bodyPr lIns="91430" tIns="45714" rIns="91430" bIns="45714"/>
          <a:lstStyle/>
          <a:p>
            <a:pPr marL="182859" defTabSz="914295">
              <a:spcBef>
                <a:spcPct val="0"/>
              </a:spcBef>
              <a:defRPr/>
            </a:pPr>
            <a:r>
              <a:rPr lang="hi-IN" sz="3200" b="1" u="sng" dirty="0">
                <a:ln w="6350">
                  <a:noFill/>
                </a:ln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जीवन हमारा</a:t>
            </a:r>
            <a:r>
              <a:rPr lang="en-US" sz="3200" b="1" u="sng" dirty="0">
                <a:ln w="6350">
                  <a:noFill/>
                </a:ln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</a:t>
            </a:r>
            <a:r>
              <a:rPr lang="hi-IN" sz="3200" b="1" u="sng" dirty="0">
                <a:ln w="6350">
                  <a:noFill/>
                </a:ln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रिजल्ट हमारा </a:t>
            </a:r>
            <a:br>
              <a:rPr lang="en-US" sz="3200" b="1" u="sng" dirty="0">
                <a:ln w="6350">
                  <a:noFill/>
                </a:ln>
                <a:solidFill>
                  <a:schemeClr val="accent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en-US" sz="3200" b="1" dirty="0">
              <a:ln w="6350">
                <a:noFill/>
              </a:ln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odecagon 3"/>
          <p:cNvSpPr/>
          <p:nvPr/>
        </p:nvSpPr>
        <p:spPr>
          <a:xfrm>
            <a:off x="5486401" y="1219200"/>
            <a:ext cx="1219200" cy="1143000"/>
          </a:xfrm>
          <a:prstGeom prst="dodecagon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30" tIns="45714" rIns="91430" bIns="45714"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772400" y="1447800"/>
            <a:ext cx="2438400" cy="39703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30" tIns="45714" rIns="91430" bIns="45714">
            <a:spAutoFit/>
          </a:bodyPr>
          <a:lstStyle/>
          <a:p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Wingdings" pitchFamily="2" charset="2"/>
              <a:buChar char="ü"/>
            </a:pPr>
            <a:r>
              <a:rPr lang="en-US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लाइट बिल 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दूध का बिल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अख़बार का बिल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किराने का सामान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घर का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किस्ते 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पेट्रोल / डीजल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मनोरंजन खर्च 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स्वास्थ्य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बीमा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सामाजिक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आकस्मिक खर्च</a:t>
            </a:r>
          </a:p>
          <a:p>
            <a:pPr>
              <a:buFont typeface="Wingdings" pitchFamily="2" charset="2"/>
              <a:buChar char="ü"/>
            </a:pPr>
            <a:r>
              <a:rPr lang="hi-IN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शैक्षिक खर्च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flipV="1">
            <a:off x="6705601" y="1752603"/>
            <a:ext cx="1066800" cy="191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7" name="Rectangle 6"/>
          <p:cNvSpPr/>
          <p:nvPr/>
        </p:nvSpPr>
        <p:spPr>
          <a:xfrm>
            <a:off x="8458200" y="-54989"/>
            <a:ext cx="1295400" cy="684791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2800" b="1" u="sng" dirty="0">
                <a:solidFill>
                  <a:srgbClr val="FF0000"/>
                </a:solidFill>
              </a:rPr>
              <a:t>खर्च </a:t>
            </a:r>
            <a:endParaRPr lang="en-US" sz="2800" b="1" u="sng" dirty="0">
              <a:solidFill>
                <a:srgbClr val="FF0000"/>
              </a:solidFill>
            </a:endParaRPr>
          </a:p>
        </p:txBody>
      </p:sp>
      <p:pic>
        <p:nvPicPr>
          <p:cNvPr id="8" name="Picture 2" descr="C:\Users\Asus\Desktop\sourc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4" y="1371601"/>
            <a:ext cx="945803" cy="149178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905000" y="1050370"/>
            <a:ext cx="1981200" cy="16158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30" tIns="45714" rIns="91430" bIns="45714">
            <a:spAutoFit/>
          </a:bodyPr>
          <a:lstStyle/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खास दोस्त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समाज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सर्कल 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सोसायटी 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मोबाइल संपर्क के साथी </a:t>
            </a:r>
          </a:p>
          <a:p>
            <a:pPr algn="ctr"/>
            <a:r>
              <a:rPr lang="hi-IN" sz="1600" b="1" dirty="0">
                <a:latin typeface="Shruti (Body)"/>
                <a:ea typeface="Arial Unicode MS" pitchFamily="34" charset="-128"/>
                <a:cs typeface="Arial Unicode MS" pitchFamily="34" charset="-128"/>
              </a:rPr>
              <a:t>सलाहकार</a:t>
            </a:r>
          </a:p>
        </p:txBody>
      </p:sp>
      <p:pic>
        <p:nvPicPr>
          <p:cNvPr id="10" name="Picture 4" descr="C:\Users\Asus\Desktop\download (1).png"/>
          <p:cNvPicPr>
            <a:picLocks noChangeAspect="1" noChangeArrowheads="1"/>
          </p:cNvPicPr>
          <p:nvPr/>
        </p:nvPicPr>
        <p:blipFill>
          <a:blip r:embed="rId4"/>
          <a:srcRect t="22995" b="19251"/>
          <a:stretch>
            <a:fillRect/>
          </a:stretch>
        </p:blipFill>
        <p:spPr bwMode="auto">
          <a:xfrm>
            <a:off x="9067800" y="5791201"/>
            <a:ext cx="1187450" cy="685800"/>
          </a:xfrm>
          <a:prstGeom prst="rect">
            <a:avLst/>
          </a:prstGeom>
          <a:noFill/>
        </p:spPr>
      </p:pic>
      <p:pic>
        <p:nvPicPr>
          <p:cNvPr id="11" name="Picture 5" descr="C:\Users\Asus\Desktop\1599220597_5znNxO_Vestige_Logo_715x400_1_.jpg"/>
          <p:cNvPicPr>
            <a:picLocks noChangeAspect="1" noChangeArrowheads="1"/>
          </p:cNvPicPr>
          <p:nvPr/>
        </p:nvPicPr>
        <p:blipFill>
          <a:blip r:embed="rId5" cstate="print"/>
          <a:srcRect l="16340" r="21570"/>
          <a:stretch>
            <a:fillRect/>
          </a:stretch>
        </p:blipFill>
        <p:spPr bwMode="auto">
          <a:xfrm>
            <a:off x="8001000" y="5791201"/>
            <a:ext cx="963376" cy="838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752600" y="5943604"/>
            <a:ext cx="4648200" cy="58476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0" tIns="45714" rIns="91430" bIns="45714">
            <a:spAutoFit/>
          </a:bodyPr>
          <a:lstStyle/>
          <a:p>
            <a:pPr algn="ctr"/>
            <a:r>
              <a:rPr lang="hi-IN" sz="1600" b="1" dirty="0">
                <a:solidFill>
                  <a:srgbClr val="FFFF00"/>
                </a:solidFill>
                <a:latin typeface="Carnes" pitchFamily="2" charset="0"/>
              </a:rPr>
              <a:t>जब ज़िंदा था तब</a:t>
            </a:r>
            <a:r>
              <a:rPr lang="en-US" sz="1600" b="1" dirty="0">
                <a:solidFill>
                  <a:srgbClr val="FFFF00"/>
                </a:solidFill>
                <a:latin typeface="Carnes" pitchFamily="2" charset="0"/>
              </a:rPr>
              <a:t>,</a:t>
            </a:r>
            <a:r>
              <a:rPr lang="hi-IN" sz="1600" b="1" dirty="0">
                <a:solidFill>
                  <a:srgbClr val="FFFF00"/>
                </a:solidFill>
                <a:latin typeface="Carnes" pitchFamily="2" charset="0"/>
              </a:rPr>
              <a:t> कंधे का सहारा तो कोई हुआ नहीं,</a:t>
            </a:r>
          </a:p>
          <a:p>
            <a:pPr algn="ctr"/>
            <a:r>
              <a:rPr lang="hi-IN" sz="1600" b="1" dirty="0">
                <a:solidFill>
                  <a:srgbClr val="FFFF00"/>
                </a:solidFill>
                <a:latin typeface="Carnes" pitchFamily="2" charset="0"/>
              </a:rPr>
              <a:t>अब यह मेरी अर्थि पर कंधे किसके है?</a:t>
            </a:r>
            <a:endParaRPr lang="en-US" sz="1600" b="1" dirty="0">
              <a:solidFill>
                <a:srgbClr val="FFFF00"/>
              </a:solidFill>
              <a:latin typeface="Carnes" pitchFamily="2" charset="0"/>
            </a:endParaRPr>
          </a:p>
        </p:txBody>
      </p:sp>
      <p:pic>
        <p:nvPicPr>
          <p:cNvPr id="13" name="Picture 3" descr="C:\Users\Asus\Desktop\businessman-vector-2255256.jpg"/>
          <p:cNvPicPr>
            <a:picLocks noChangeAspect="1" noChangeArrowheads="1"/>
          </p:cNvPicPr>
          <p:nvPr/>
        </p:nvPicPr>
        <p:blipFill>
          <a:blip r:embed="rId6" cstate="print"/>
          <a:srcRect l="9817" r="11646" b="11202"/>
          <a:stretch>
            <a:fillRect/>
          </a:stretch>
        </p:blipFill>
        <p:spPr bwMode="auto">
          <a:xfrm>
            <a:off x="6629400" y="5562600"/>
            <a:ext cx="1151466" cy="1295400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/>
          <p:nvPr/>
        </p:nvCxnSpPr>
        <p:spPr>
          <a:xfrm>
            <a:off x="6705601" y="1943844"/>
            <a:ext cx="1066800" cy="373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705601" y="1943844"/>
            <a:ext cx="1066800" cy="265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705601" y="1943844"/>
            <a:ext cx="1066800" cy="5707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05601" y="1943844"/>
            <a:ext cx="1066800" cy="875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705601" y="1943844"/>
            <a:ext cx="1066800" cy="1256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705601" y="1943844"/>
            <a:ext cx="1066800" cy="16375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705601" y="1943843"/>
            <a:ext cx="1066800" cy="21321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705601" y="1943844"/>
            <a:ext cx="1066800" cy="2628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705601" y="1943844"/>
            <a:ext cx="1066800" cy="3390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pic>
        <p:nvPicPr>
          <p:cNvPr id="23" name="Picture 2" descr="C:\Users\Asus\Desktop\PTI10_24_2013_000074B__systems@deccanmail.com_10_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52596" y="3143267"/>
            <a:ext cx="4953000" cy="266700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5562604" y="1524004"/>
            <a:ext cx="927413" cy="584763"/>
          </a:xfrm>
          <a:prstGeom prst="rect">
            <a:avLst/>
          </a:prstGeom>
        </p:spPr>
        <p:txBody>
          <a:bodyPr wrap="none" lIns="91430" tIns="45714" rIns="91430" bIns="45714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YOU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14803" y="1003686"/>
            <a:ext cx="1170493" cy="461653"/>
          </a:xfrm>
          <a:prstGeom prst="rect">
            <a:avLst/>
          </a:prstGeom>
        </p:spPr>
        <p:txBody>
          <a:bodyPr wrap="none" lIns="91430" tIns="45714" rIns="91430" bIns="45714">
            <a:spAutoFit/>
          </a:bodyPr>
          <a:lstStyle/>
          <a:p>
            <a:r>
              <a:rPr lang="hi-IN" sz="2400" b="1" u="sng" dirty="0">
                <a:solidFill>
                  <a:srgbClr val="FF0000"/>
                </a:solidFill>
              </a:rPr>
              <a:t>इनकम 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  <p:pic>
        <p:nvPicPr>
          <p:cNvPr id="26" name="Picture 2" descr="C:\Users\Asus\Desktop\New folder (2)\3d-Crown-88955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41847" y="2876001"/>
            <a:ext cx="3512248" cy="2858319"/>
          </a:xfrm>
          <a:prstGeom prst="rect">
            <a:avLst/>
          </a:prstGeom>
          <a:noFill/>
        </p:spPr>
      </p:pic>
      <p:pic>
        <p:nvPicPr>
          <p:cNvPr id="27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9" cstate="print"/>
          <a:srcRect l="5021" r="75352" b="21830"/>
          <a:stretch>
            <a:fillRect/>
          </a:stretch>
        </p:blipFill>
        <p:spPr bwMode="auto">
          <a:xfrm>
            <a:off x="1532521" y="10056"/>
            <a:ext cx="696036" cy="50496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9" grpId="0" animBg="1"/>
      <p:bldP spid="12" grpId="0" animBg="1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51" y="2"/>
            <a:ext cx="4876800" cy="799307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rgbClr val="0070C0"/>
                </a:solidFill>
              </a:rPr>
              <a:t>Objection handling</a:t>
            </a:r>
          </a:p>
        </p:txBody>
      </p:sp>
      <p:pic>
        <p:nvPicPr>
          <p:cNvPr id="5122" name="Picture 2" descr="C:\Users\Asus\Desktop\patient_stumbling_with_bandages_md_w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533935" y="1258131"/>
            <a:ext cx="3476055" cy="308185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752299" y="3875968"/>
            <a:ext cx="2975212" cy="327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lang="en-US" dirty="0"/>
          </a:p>
        </p:txBody>
      </p:sp>
      <p:pic>
        <p:nvPicPr>
          <p:cNvPr id="5125" name="Picture 5" descr="C:\Users\Asus\Desktop\5507f6efe55d6bc3e4d70c6ce190c8d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3741" y="900754"/>
            <a:ext cx="5104263" cy="3326617"/>
          </a:xfrm>
          <a:prstGeom prst="rect">
            <a:avLst/>
          </a:prstGeom>
          <a:noFill/>
        </p:spPr>
      </p:pic>
      <p:pic>
        <p:nvPicPr>
          <p:cNvPr id="5128" name="Picture 8" descr="C:\Users\Asus\Desktop\15429597-aiuti-paziente-tre-persone-che-portano-il-pazien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8272" y="4161743"/>
            <a:ext cx="3589693" cy="2696259"/>
          </a:xfrm>
          <a:prstGeom prst="rect">
            <a:avLst/>
          </a:prstGeom>
          <a:noFill/>
        </p:spPr>
      </p:pic>
      <p:pic>
        <p:nvPicPr>
          <p:cNvPr id="5130" name="Picture 10" descr="C:\Users\Asus\Desktop\M43H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64393" y="1012520"/>
            <a:ext cx="2918039" cy="2918039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2438402" y="3466534"/>
            <a:ext cx="2456597" cy="3411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lang="en-US" dirty="0"/>
          </a:p>
        </p:txBody>
      </p:sp>
      <p:pic>
        <p:nvPicPr>
          <p:cNvPr id="5132" name="Picture 12" descr="C:\Users\Asus\Desktop\dcf1b3a8f376b393b82b6c54916f9c6a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01922" y="3962558"/>
            <a:ext cx="2770496" cy="2895443"/>
          </a:xfrm>
          <a:prstGeom prst="rect">
            <a:avLst/>
          </a:prstGeom>
          <a:noFill/>
        </p:spPr>
      </p:pic>
      <p:pic>
        <p:nvPicPr>
          <p:cNvPr id="20" name="Picture 2" descr="C:\Users\Asus\Desktop\SickGentleFluke-max-1mb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44830" y="4528784"/>
            <a:ext cx="1667301" cy="1667301"/>
          </a:xfrm>
          <a:prstGeom prst="rect">
            <a:avLst/>
          </a:prstGeom>
          <a:noFill/>
        </p:spPr>
      </p:pic>
      <p:pic>
        <p:nvPicPr>
          <p:cNvPr id="21" name="Picture 5" descr="C:\Users\Asus\Desktop\3d-Crown-88955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61020" y="4495802"/>
            <a:ext cx="1806983" cy="142029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5571458" y="5994779"/>
            <a:ext cx="1493537" cy="369320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DIAMOND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7600" y="6008427"/>
            <a:ext cx="2008899" cy="338542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CROWN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39454" y="6013919"/>
            <a:ext cx="1187355" cy="338542"/>
          </a:xfrm>
          <a:prstGeom prst="rect">
            <a:avLst/>
          </a:prstGeom>
        </p:spPr>
        <p:txBody>
          <a:bodyPr wrap="square" lIns="91430" tIns="45714" rIns="91430" bIns="45714">
            <a:spAutoFit/>
          </a:bodyPr>
          <a:lstStyle/>
          <a:p>
            <a:pPr algn="ctr"/>
            <a:r>
              <a:rPr lang="en-US" sz="1600" b="1" u="sng" dirty="0">
                <a:solidFill>
                  <a:srgbClr val="FF0000"/>
                </a:solidFill>
              </a:rPr>
              <a:t>DUCD</a:t>
            </a:r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25" name="Picture 3" descr="C:\Users\Asus\Desktop\giphy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45405" y="4599296"/>
            <a:ext cx="1420294" cy="1358543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2342867" y="6363271"/>
            <a:ext cx="2770496" cy="494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4" rIns="91430" bIns="45714" rtlCol="0" anchor="ctr"/>
          <a:lstStyle/>
          <a:p>
            <a:pPr algn="ctr"/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0"/>
          <a:srcRect l="60775" t="19590" r="17344" b="65000"/>
          <a:stretch>
            <a:fillRect/>
          </a:stretch>
        </p:blipFill>
        <p:spPr bwMode="auto">
          <a:xfrm>
            <a:off x="7447128" y="1"/>
            <a:ext cx="3220872" cy="127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 descr="C:\Users\hcl1\0\Downloads\WhatsApp Image 2017-04-20 at 4.21.19 PM.jpeg"/>
          <p:cNvPicPr>
            <a:picLocks noChangeAspect="1" noChangeArrowheads="1"/>
          </p:cNvPicPr>
          <p:nvPr/>
        </p:nvPicPr>
        <p:blipFill>
          <a:blip r:embed="rId11" cstate="print"/>
          <a:srcRect l="5021" r="75352" b="21830"/>
          <a:stretch>
            <a:fillRect/>
          </a:stretch>
        </p:blipFill>
        <p:spPr bwMode="auto">
          <a:xfrm>
            <a:off x="9726300" y="54595"/>
            <a:ext cx="696036" cy="50496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366</Words>
  <Application>Microsoft Office PowerPoint</Application>
  <PresentationFormat>Widescreen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Algerian</vt:lpstr>
      <vt:lpstr>Arial</vt:lpstr>
      <vt:lpstr>Arial Unicode MS</vt:lpstr>
      <vt:lpstr>Calibri</vt:lpstr>
      <vt:lpstr>Carnes</vt:lpstr>
      <vt:lpstr>Comic Sans MS</vt:lpstr>
      <vt:lpstr>Shruti (Body)</vt:lpstr>
      <vt:lpstr>Times New Roman</vt:lpstr>
      <vt:lpstr>Wingdings</vt:lpstr>
      <vt:lpstr>Office Theme</vt:lpstr>
      <vt:lpstr>PowerPoint Presentation</vt:lpstr>
      <vt:lpstr>When We are in Field…</vt:lpstr>
      <vt:lpstr>PowerPoint Presentation</vt:lpstr>
      <vt:lpstr>Consumer</vt:lpstr>
      <vt:lpstr>PowerPoint Presentation</vt:lpstr>
      <vt:lpstr>PowerPoint Presentation</vt:lpstr>
      <vt:lpstr>Business Builder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Objection handling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We are in Field…</dc:title>
  <dc:creator>Prime</dc:creator>
  <cp:lastModifiedBy>KUNDAN KOLI</cp:lastModifiedBy>
  <cp:revision>13</cp:revision>
  <dcterms:created xsi:type="dcterms:W3CDTF">2025-06-25T16:23:47Z</dcterms:created>
  <dcterms:modified xsi:type="dcterms:W3CDTF">2025-06-27T04:58:38Z</dcterms:modified>
</cp:coreProperties>
</file>